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1"/>
    <p:restoredTop sz="95477"/>
  </p:normalViewPr>
  <p:slideViewPr>
    <p:cSldViewPr snapToGrid="0" snapToObjects="1">
      <p:cViewPr varScale="1">
        <p:scale>
          <a:sx n="98" d="100"/>
          <a:sy n="98" d="100"/>
        </p:scale>
        <p:origin x="49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11/21/25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11/21/25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11/21/25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11/21/25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11/21/25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11/21/25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11/21/25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11/21/25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11/21/25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11/21/25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11/21/25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11/21/25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11/21/25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43.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7.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8.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t>
                </a:r>
                <a:r>
                  <a:rPr lang="en-US" sz="2000"/>
                  <a:t>and capacitor, </a:t>
                </a:r>
                <a:r>
                  <a:rPr lang="en-US" sz="2000" dirty="0"/>
                  <a:t>respectively.</a:t>
                </a:r>
              </a:p>
              <a:p>
                <a:pPr>
                  <a:spcBef>
                    <a:spcPts val="400"/>
                  </a:spcBef>
                </a:pPr>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41309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413090"/>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345059"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35708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24231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38448"/>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b="-106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068428" y="243489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33451"/>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112748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spcBef>
                    <a:spcPts val="400"/>
                  </a:spcBef>
                </a:pPr>
                <a:r>
                  <a:rPr lang="en-US" sz="1800" dirty="0"/>
                  <a:t>RC behavior: charging</a:t>
                </a:r>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94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9115</TotalTime>
  <Words>14183</Words>
  <Application>Microsoft Macintosh PowerPoint</Application>
  <PresentationFormat>Widescreen</PresentationFormat>
  <Paragraphs>2526</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1120</cp:revision>
  <cp:lastPrinted>2025-07-02T00:40:55Z</cp:lastPrinted>
  <dcterms:created xsi:type="dcterms:W3CDTF">2021-07-06T18:24:07Z</dcterms:created>
  <dcterms:modified xsi:type="dcterms:W3CDTF">2025-11-22T00:47:08Z</dcterms:modified>
  <cp:category/>
</cp:coreProperties>
</file>